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7" r:id="rId5"/>
    <p:sldId id="265" r:id="rId6"/>
    <p:sldId id="266" r:id="rId7"/>
    <p:sldId id="272" r:id="rId8"/>
    <p:sldId id="273" r:id="rId9"/>
    <p:sldId id="278" r:id="rId10"/>
    <p:sldId id="279" r:id="rId11"/>
    <p:sldId id="280" r:id="rId12"/>
    <p:sldId id="281" r:id="rId13"/>
    <p:sldId id="284" r:id="rId14"/>
    <p:sldId id="282" r:id="rId15"/>
    <p:sldId id="283" r:id="rId16"/>
    <p:sldId id="274" r:id="rId17"/>
    <p:sldId id="275" r:id="rId18"/>
    <p:sldId id="285" r:id="rId19"/>
    <p:sldId id="286" r:id="rId20"/>
    <p:sldId id="276" r:id="rId21"/>
    <p:sldId id="287" r:id="rId22"/>
    <p:sldId id="288" r:id="rId23"/>
    <p:sldId id="277" r:id="rId24"/>
    <p:sldId id="289" r:id="rId25"/>
    <p:sldId id="290" r:id="rId26"/>
    <p:sldId id="291" r:id="rId27"/>
    <p:sldId id="292" r:id="rId28"/>
    <p:sldId id="268" r:id="rId29"/>
    <p:sldId id="293" r:id="rId30"/>
    <p:sldId id="270" r:id="rId31"/>
    <p:sldId id="2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96429" autoAdjust="0"/>
  </p:normalViewPr>
  <p:slideViewPr>
    <p:cSldViewPr>
      <p:cViewPr varScale="1">
        <p:scale>
          <a:sx n="111" d="100"/>
          <a:sy n="111" d="100"/>
        </p:scale>
        <p:origin x="420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79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 dirty="0">
              <a:latin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D8DE8356-FFDA-4E74-B804-79023C7DD259}" type="datetimeFigureOut">
              <a:rPr lang="en-US" altLang="zh-TW" smtClean="0">
                <a:latin typeface="Microsoft JhengHei UI" panose="020B0604030504040204" pitchFamily="34" charset="-120"/>
              </a:rPr>
              <a:t>9/5/2019</a:t>
            </a:fld>
            <a:endParaRPr lang="zh-TW" dirty="0">
              <a:latin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 dirty="0">
              <a:latin typeface="Microsoft JhengHei UI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BECB32D8-F2D2-4D01-80A9-88F3B128AE75}" type="slidenum">
              <a:rPr lang="zh-TW" smtClean="0">
                <a:latin typeface="Microsoft JhengHei UI" panose="020B0604030504040204" pitchFamily="34" charset="-120"/>
              </a:rPr>
              <a:t>‹#›</a:t>
            </a:fld>
            <a:endParaRPr lang="zh-TW" dirty="0">
              <a:latin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>
                <a:latin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>
                <a:latin typeface="Microsoft JhengHei UI" panose="020B0604030504040204" pitchFamily="34" charset="-120"/>
              </a:defRPr>
            </a:lvl1pPr>
          </a:lstStyle>
          <a:p>
            <a:fld id="{B43DDCE7-616C-4285-A468-7301F171BC93}" type="datetimeFigureOut">
              <a:rPr lang="en-US" altLang="zh-TW" smtClean="0"/>
              <a:pPr/>
              <a:t>9/5/2019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>
                <a:latin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>
                <a:latin typeface="Microsoft JhengHei UI" panose="020B0604030504040204" pitchFamily="34" charset="-120"/>
              </a:defRPr>
            </a:lvl1pPr>
          </a:lstStyle>
          <a:p>
            <a:fld id="{05C1D8F7-2BDD-4C56-98AF-2E212EF349F3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Microsoft JhengHei UI" panose="020B0604030504040204" pitchFamily="34" charset="-120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Microsoft JhengHei UI" panose="020B0604030504040204" pitchFamily="34" charset="-120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Microsoft JhengHei UI" panose="020B0604030504040204" pitchFamily="34" charset="-120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Microsoft JhengHei UI" panose="020B0604030504040204" pitchFamily="34" charset="-120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Microsoft JhengHei UI" panose="020B0604030504040204" pitchFamily="34" charset="-120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436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11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09920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12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79264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13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10544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14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83162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15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68923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16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4152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17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26662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18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23639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19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5879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20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05228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若要取代此圖片，請選取圖片並加以刪除，然後使用 [插入圖片] 圖示取代為自訂圖片！</a:t>
            </a:r>
            <a:endParaRPr 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zh-TW" smtClean="0"/>
              <a:t>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81602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21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26118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22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58590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23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3213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24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66693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25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72853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26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48038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27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8836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28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70600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9289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45745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05670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68321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02266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31773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altLang="zh-TW" smtClean="0"/>
              <a:pPr/>
              <a:t>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8415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 latinLnBrk="0">
              <a:defRPr lang="zh-TW" sz="5400"/>
            </a:lvl1pPr>
          </a:lstStyle>
          <a:p>
            <a:r>
              <a:rPr lang="zh-TW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 latinLnBrk="0">
              <a:spcBef>
                <a:spcPts val="1200"/>
              </a:spcBef>
              <a:buNone/>
              <a:defRPr lang="zh-TW" sz="240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t>2019/9/5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t>2019/9/5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t>2019/9/5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 latinLnBrk="0">
              <a:defRPr lang="zh-TW" sz="4800"/>
            </a:lvl1pPr>
          </a:lstStyle>
          <a:p>
            <a:r>
              <a:rPr lang="zh-TW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 latinLnBrk="0">
              <a:spcBef>
                <a:spcPts val="1200"/>
              </a:spcBef>
              <a:buNone/>
              <a:defRPr lang="zh-TW"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zh-TW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t>2019/9/5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t>2019/9/5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 latinLnBrk="0">
              <a:buNone/>
              <a:defRPr lang="zh-TW"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 latinLnBrk="0">
              <a:buNone/>
              <a:defRPr lang="zh-TW"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t>2019/9/5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t>2019/9/5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t>2019/9/5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 latinLnBrk="0">
              <a:defRPr lang="zh-TW" sz="3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 latinLnBrk="0">
              <a:defRPr lang="zh-TW"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atinLnBrk="0">
              <a:defRPr lang="zh-TW"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latinLnBrk="0">
              <a:defRPr lang="zh-TW"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latinLnBrk="0">
              <a:defRPr lang="zh-TW"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latinLnBrk="0">
              <a:defRPr lang="zh-TW"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 latinLnBrk="0">
              <a:defRPr lang="zh-TW" sz="2000"/>
            </a:lvl6pPr>
            <a:lvl7pPr latinLnBrk="0">
              <a:defRPr lang="zh-TW" sz="2000"/>
            </a:lvl7pPr>
            <a:lvl8pPr latinLnBrk="0">
              <a:defRPr lang="zh-TW" sz="2000"/>
            </a:lvl8pPr>
            <a:lvl9pPr latinLnBrk="0">
              <a:defRPr lang="zh-TW" sz="2000"/>
            </a:lvl9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 latinLnBrk="0">
              <a:defRPr lang="zh-TW" sz="3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/>
              <a:t>按一下以編輯母片標題樣式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 latinLnBrk="0">
              <a:buNone/>
              <a:defRPr lang="zh-TW"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8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762EC29-B8C5-4C7A-B6DA-418494D5CB21}" type="datetimeFigureOut">
              <a:rPr lang="en-US" altLang="zh-TW" smtClean="0"/>
              <a:pPr/>
              <a:t>9/5/2019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8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8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9043838-BFF5-400C-B067-3DF4A5F395D6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3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lang="zh-TW"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lang="zh-TW"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TW"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TW"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TW"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GVOfm8VMT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FHwBjKrLh-k" TargetMode="External"/><Relationship Id="rId5" Type="http://schemas.openxmlformats.org/officeDocument/2006/relationships/hyperlink" Target="https://puttygen.com/download.php?val=49" TargetMode="External"/><Relationship Id="rId4" Type="http://schemas.openxmlformats.org/officeDocument/2006/relationships/hyperlink" Target="https://forum.gamer.com.tw/Co.php?bsn=18673&amp;sn=43567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雲端應用</a:t>
            </a:r>
            <a:r>
              <a:rPr lang="en-US" altLang="zh-TW" dirty="0"/>
              <a:t>-</a:t>
            </a:r>
            <a:r>
              <a:rPr lang="en-US" altLang="zh-TW" dirty="0" err="1" smtClean="0"/>
              <a:t>minecraft</a:t>
            </a:r>
            <a:r>
              <a:rPr lang="zh-TW" altLang="en-US" smtClean="0"/>
              <a:t>伺服器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18288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資工四丁</a:t>
            </a:r>
            <a:endParaRPr lang="en-US" altLang="zh-TW" dirty="0" smtClean="0"/>
          </a:p>
          <a:p>
            <a:r>
              <a:rPr lang="zh-TW" altLang="en-US" dirty="0" smtClean="0"/>
              <a:t>學生</a:t>
            </a:r>
            <a:r>
              <a:rPr lang="en-US" altLang="zh-TW" dirty="0" smtClean="0"/>
              <a:t>:</a:t>
            </a:r>
            <a:r>
              <a:rPr lang="zh-TW" altLang="en-US" dirty="0" smtClean="0"/>
              <a:t>陳緯諺</a:t>
            </a:r>
            <a:endParaRPr lang="en-US" altLang="zh-TW" dirty="0"/>
          </a:p>
          <a:p>
            <a:r>
              <a:rPr lang="zh-TW" altLang="en-US" dirty="0" smtClean="0"/>
              <a:t>老師</a:t>
            </a:r>
            <a:r>
              <a:rPr lang="en-US" altLang="zh-TW" dirty="0" smtClean="0"/>
              <a:t>:</a:t>
            </a:r>
            <a:r>
              <a:rPr lang="zh-TW" altLang="en-US" dirty="0" smtClean="0"/>
              <a:t>林佩君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EC2</a:t>
            </a:r>
            <a:endParaRPr lang="zh-TW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51477"/>
            <a:ext cx="8610599" cy="4588957"/>
          </a:xfrm>
        </p:spPr>
      </p:pic>
      <p:sp>
        <p:nvSpPr>
          <p:cNvPr id="3" name="Rectangle 2"/>
          <p:cNvSpPr/>
          <p:nvPr/>
        </p:nvSpPr>
        <p:spPr>
          <a:xfrm>
            <a:off x="152400" y="4800600"/>
            <a:ext cx="762000" cy="228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1371600" y="3124200"/>
            <a:ext cx="1066800" cy="228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" y="442038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5204" y="312420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5661" y="332494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33800" y="3733800"/>
            <a:ext cx="1447800" cy="14478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00200" y="1676400"/>
            <a:ext cx="571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IP -&gt; associate address </a:t>
            </a:r>
            <a:r>
              <a:rPr lang="zh-TW" altLang="en-US" dirty="0" smtClean="0"/>
              <a:t>選你剛剛創的</a:t>
            </a:r>
            <a:r>
              <a:rPr lang="en-US" altLang="zh-TW" dirty="0" smtClean="0"/>
              <a:t>EC2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496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r>
              <a:rPr lang="en-US" altLang="zh-TW" dirty="0" smtClean="0"/>
              <a:t>-EC2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1"/>
            <a:ext cx="9686872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r>
              <a:rPr lang="en-US" altLang="zh-TW" dirty="0" smtClean="0"/>
              <a:t>-putty</a:t>
            </a:r>
            <a:r>
              <a:rPr lang="zh-TW" altLang="en-US" dirty="0" smtClean="0"/>
              <a:t>操作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下載</a:t>
            </a:r>
            <a:r>
              <a:rPr lang="en-US" altLang="zh-TW" dirty="0" smtClean="0"/>
              <a:t>putty </a:t>
            </a:r>
            <a:r>
              <a:rPr lang="zh-TW" altLang="en-US" dirty="0" smtClean="0"/>
              <a:t>跟 </a:t>
            </a:r>
            <a:r>
              <a:rPr lang="en-US" altLang="zh-TW" dirty="0" err="1" smtClean="0"/>
              <a:t>puttygen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3074" name="Picture 2" descr="C://Users/darkness/AppData/Local/Temp/Garena/gxx/ScreenCapture/ca3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8490712" cy="4648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sp>
        <p:nvSpPr>
          <p:cNvPr id="4" name="Rectangle 3"/>
          <p:cNvSpPr/>
          <p:nvPr/>
        </p:nvSpPr>
        <p:spPr>
          <a:xfrm>
            <a:off x="304800" y="3276600"/>
            <a:ext cx="7696200" cy="6858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22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-putty</a:t>
            </a:r>
            <a:r>
              <a:rPr lang="zh-TW" altLang="en-US" dirty="0"/>
              <a:t>操作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打</a:t>
            </a:r>
            <a:r>
              <a:rPr lang="zh-TW" altLang="en-US" dirty="0"/>
              <a:t>開</a:t>
            </a:r>
            <a:r>
              <a:rPr lang="en-US" altLang="zh-TW" dirty="0" err="1" smtClean="0"/>
              <a:t>puttygen</a:t>
            </a:r>
            <a:r>
              <a:rPr lang="en-US" altLang="zh-TW" dirty="0" smtClean="0"/>
              <a:t>-&gt;conversation-&gt;import </a:t>
            </a:r>
            <a:r>
              <a:rPr lang="zh-TW" altLang="en-US" dirty="0" smtClean="0"/>
              <a:t>下載的</a:t>
            </a:r>
            <a:r>
              <a:rPr lang="en-US" altLang="zh-TW" dirty="0" smtClean="0"/>
              <a:t>key pair</a:t>
            </a:r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12290" name="Picture 2" descr="C://Users/darkness/AppData/Local/Temp/Garena/gxx/ScreenCapture/ba3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2258984"/>
            <a:ext cx="5689600" cy="460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//Users/darkness/AppData/Local/Temp/Garena/gxx/ScreenCapture/h132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47788"/>
            <a:ext cx="4800600" cy="471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14400" y="2362200"/>
            <a:ext cx="914400" cy="3048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8001000" y="3810000"/>
            <a:ext cx="3657600" cy="3048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514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-putty</a:t>
            </a:r>
            <a:r>
              <a:rPr lang="zh-TW" altLang="en-US" dirty="0"/>
              <a:t>操作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多設密碼保護</a:t>
            </a:r>
            <a:r>
              <a:rPr lang="en-US" altLang="zh-TW" dirty="0" smtClean="0"/>
              <a:t>,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save private key </a:t>
            </a:r>
            <a:r>
              <a:rPr lang="zh-TW" altLang="en-US" dirty="0" smtClean="0"/>
              <a:t>或 不設點</a:t>
            </a:r>
            <a:r>
              <a:rPr lang="en-US" altLang="zh-TW" dirty="0" smtClean="0"/>
              <a:t>save public key</a:t>
            </a:r>
          </a:p>
          <a:p>
            <a:pPr marL="0" indent="0">
              <a:buNone/>
            </a:pPr>
            <a:r>
              <a:rPr lang="en-US" altLang="zh-TW" dirty="0" smtClean="0"/>
              <a:t>					</a:t>
            </a:r>
            <a:r>
              <a:rPr lang="zh-TW" altLang="en-US" dirty="0" smtClean="0"/>
              <a:t>產生</a:t>
            </a:r>
            <a:r>
              <a:rPr lang="en-US" altLang="zh-TW" dirty="0" err="1" smtClean="0"/>
              <a:t>ppk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6" name="Picture 2" descr="C:\ProgramData\Garena\gxx\user\46782794\images\01f512bd41998e4590a0f2bbf75f9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5469"/>
            <a:ext cx="4800600" cy="44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0" y="4495800"/>
            <a:ext cx="3124200" cy="457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3581400" y="5638800"/>
            <a:ext cx="1066800" cy="228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2" descr="C:\ProgramData\Garena\gxx\user\46782794\images\72f51271cdac794c4cef1bdc271bdfb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10" y="3089700"/>
            <a:ext cx="6423180" cy="390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903710" y="4495800"/>
            <a:ext cx="2716290" cy="25979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17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-putty</a:t>
            </a:r>
            <a:r>
              <a:rPr lang="zh-TW" altLang="en-US" dirty="0"/>
              <a:t>操作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進入</a:t>
            </a:r>
            <a:r>
              <a:rPr lang="en-US" altLang="zh-TW" dirty="0" smtClean="0"/>
              <a:t>putty</a:t>
            </a:r>
            <a:r>
              <a:rPr lang="zh-TW" altLang="en-US" dirty="0" smtClean="0"/>
              <a:t> </a:t>
            </a:r>
            <a:r>
              <a:rPr lang="en-US" altLang="zh-TW" dirty="0" smtClean="0"/>
              <a:t>-&gt;</a:t>
            </a:r>
            <a:r>
              <a:rPr lang="en-US" altLang="zh-TW" dirty="0" err="1" smtClean="0"/>
              <a:t>Auth</a:t>
            </a:r>
            <a:r>
              <a:rPr lang="en-US" altLang="zh-TW" dirty="0" smtClean="0"/>
              <a:t> -&gt;browse</a:t>
            </a:r>
            <a:r>
              <a:rPr lang="zh-TW" altLang="en-US" dirty="0" smtClean="0"/>
              <a:t>  產生的</a:t>
            </a:r>
            <a:r>
              <a:rPr lang="en-US" altLang="zh-TW" dirty="0" err="1" smtClean="0"/>
              <a:t>ppk</a:t>
            </a:r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Rectangle 3"/>
          <p:cNvSpPr/>
          <p:nvPr/>
        </p:nvSpPr>
        <p:spPr>
          <a:xfrm>
            <a:off x="1524000" y="4495800"/>
            <a:ext cx="3124200" cy="457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3581400" y="5638800"/>
            <a:ext cx="1066800" cy="228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2" descr="C:\ProgramData\Garena\gxx\user\46782794\images\5b076513d4b950b2cb3bb203615736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8409"/>
            <a:ext cx="8033657" cy="483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81400" y="5355009"/>
            <a:ext cx="762000" cy="13139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4724400" y="4953000"/>
            <a:ext cx="2895600" cy="40200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95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-putty</a:t>
            </a:r>
            <a:r>
              <a:rPr lang="zh-TW" altLang="en-US" dirty="0"/>
              <a:t>操作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點</a:t>
            </a:r>
            <a:r>
              <a:rPr lang="en-US" altLang="zh-TW" dirty="0" smtClean="0"/>
              <a:t>Session-&gt;</a:t>
            </a:r>
            <a:r>
              <a:rPr lang="zh-TW" altLang="en-US" dirty="0" smtClean="0"/>
              <a:t>複製</a:t>
            </a:r>
            <a:r>
              <a:rPr lang="en-US" altLang="zh-TW" dirty="0" smtClean="0"/>
              <a:t>IP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Rectangle 3"/>
          <p:cNvSpPr/>
          <p:nvPr/>
        </p:nvSpPr>
        <p:spPr>
          <a:xfrm>
            <a:off x="1524000" y="4495800"/>
            <a:ext cx="3124200" cy="457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3581400" y="5638800"/>
            <a:ext cx="1066800" cy="228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2" descr="C:\ProgramData\Garena\gxx\user\46782794\images\ca7bb8767f3f3e2ef625a40a9458a17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7254"/>
            <a:ext cx="4021303" cy="395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03" y="2457949"/>
            <a:ext cx="8232310" cy="43873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4000" y="5105400"/>
            <a:ext cx="2209800" cy="3810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1295400" y="3733800"/>
            <a:ext cx="2725903" cy="457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62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-putty</a:t>
            </a:r>
            <a:r>
              <a:rPr lang="zh-TW" altLang="en-US" dirty="0"/>
              <a:t>操作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open</a:t>
            </a:r>
            <a:r>
              <a:rPr lang="zh-TW" altLang="en-US" dirty="0" smtClean="0"/>
              <a:t>進入</a:t>
            </a:r>
            <a:r>
              <a:rPr lang="en-US" altLang="zh-TW" dirty="0" smtClean="0"/>
              <a:t>putty -&gt;</a:t>
            </a:r>
            <a:r>
              <a:rPr lang="zh-TW" altLang="en-US" dirty="0" smtClean="0"/>
              <a:t>是</a:t>
            </a:r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6" name="Picture 2" descr="C:\ProgramData\Garena\gxx\user\46782794\images\44f5c391522d1be476a2e6d99f90b1b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1025"/>
            <a:ext cx="8839200" cy="483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67200" y="6172200"/>
            <a:ext cx="914400" cy="3810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23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-putty</a:t>
            </a:r>
            <a:r>
              <a:rPr lang="zh-TW" altLang="en-US" dirty="0"/>
              <a:t>操作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Login as </a:t>
            </a:r>
            <a:r>
              <a:rPr lang="zh-TW" altLang="en-US" dirty="0" smtClean="0"/>
              <a:t>輸入 </a:t>
            </a:r>
            <a:r>
              <a:rPr lang="en-US" altLang="zh-TW" dirty="0" smtClean="0"/>
              <a:t>ec2-user    </a:t>
            </a:r>
            <a:r>
              <a:rPr lang="zh-TW" altLang="en-US" dirty="0" smtClean="0"/>
              <a:t>密碼為剛剛</a:t>
            </a:r>
            <a:r>
              <a:rPr lang="en-US" altLang="zh-TW" dirty="0" err="1" smtClean="0"/>
              <a:t>puttygen</a:t>
            </a:r>
            <a:r>
              <a:rPr lang="zh-TW" altLang="en-US" dirty="0" smtClean="0"/>
              <a:t>輸入的</a:t>
            </a:r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4" name="Picture 2" descr="C:\ProgramData\Garena\gxx\user\46782794\images\59d5d6a570a80b169397bb8945d669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25853"/>
            <a:ext cx="7391400" cy="470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19200" y="2438400"/>
            <a:ext cx="1219200" cy="3048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>
            <a:off x="4038600" y="2895600"/>
            <a:ext cx="3048000" cy="30480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237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-putty</a:t>
            </a:r>
            <a:r>
              <a:rPr lang="zh-TW" altLang="en-US" dirty="0"/>
              <a:t>操作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err="1" smtClean="0"/>
              <a:t>wget</a:t>
            </a:r>
            <a:r>
              <a:rPr lang="zh-TW" altLang="en-US" dirty="0" smtClean="0"/>
              <a:t>下載</a:t>
            </a:r>
            <a:r>
              <a:rPr lang="en-US" altLang="zh-TW" dirty="0" err="1" smtClean="0"/>
              <a:t>minecraft</a:t>
            </a:r>
            <a:r>
              <a:rPr lang="zh-TW" altLang="en-US" dirty="0" smtClean="0"/>
              <a:t>的</a:t>
            </a:r>
            <a:r>
              <a:rPr lang="en-US" altLang="zh-TW" dirty="0" smtClean="0"/>
              <a:t>jar</a:t>
            </a:r>
            <a:br>
              <a:rPr lang="en-US" altLang="zh-TW" dirty="0" smtClean="0"/>
            </a:br>
            <a:r>
              <a:rPr lang="zh-TW" altLang="en-US" dirty="0" smtClean="0"/>
              <a:t>不是</a:t>
            </a:r>
            <a:r>
              <a:rPr lang="en-US" altLang="zh-TW" dirty="0" smtClean="0"/>
              <a:t>exe(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不支</a:t>
            </a:r>
            <a:r>
              <a:rPr lang="zh-TW" altLang="en-US" dirty="0"/>
              <a:t>援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wget</a:t>
            </a:r>
            <a:r>
              <a:rPr lang="en-US" altLang="zh-TW" dirty="0" smtClean="0"/>
              <a:t> </a:t>
            </a:r>
            <a:r>
              <a:rPr lang="en-US" altLang="zh-TW" dirty="0"/>
              <a:t>https://s3.amazonaws.com/Minecraft.Download/versions/1.11.2/minecraft_server.1.11.2.jar</a:t>
            </a:r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4" name="Picture 6" descr="C:\ProgramData\Garena\gxx\user\46782794\images\68a4fa6a082418bcd69296d1182e04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2" y="842697"/>
            <a:ext cx="6167438" cy="388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ProgramData\Garena\gxx\user\46782794\images\5c7d3a53a6a3b620da48237e1a44a31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2" y="2838450"/>
            <a:ext cx="633412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C:\ProgramData\Garena\gxx\user\46782794\images\58ed010229c8e2e20d8ae16ea9d96cf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004" y="2905125"/>
            <a:ext cx="626745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163446" y="4729162"/>
            <a:ext cx="6180954" cy="75723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56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Minecraft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TW" altLang="en-US" dirty="0" smtClean="0"/>
              <a:t>一款</a:t>
            </a:r>
            <a:r>
              <a:rPr lang="en-US" altLang="zh-TW" dirty="0" smtClean="0"/>
              <a:t>3D</a:t>
            </a:r>
            <a:r>
              <a:rPr lang="zh-TW" altLang="en-US" dirty="0" smtClean="0"/>
              <a:t>探</a:t>
            </a:r>
            <a:r>
              <a:rPr lang="zh-TW" altLang="en-US" dirty="0"/>
              <a:t>索世界、採集資源、合成物品及生存冒</a:t>
            </a:r>
            <a:r>
              <a:rPr lang="zh-TW" altLang="en-US" dirty="0" smtClean="0"/>
              <a:t>險</a:t>
            </a:r>
            <a:endParaRPr lang="zh-TW" dirty="0"/>
          </a:p>
        </p:txBody>
      </p:sp>
      <p:sp>
        <p:nvSpPr>
          <p:cNvPr id="7" name="AutoShape 6" descr="ãminecraft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8" descr="ãminecraft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5" b="14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33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-putty</a:t>
            </a:r>
            <a:r>
              <a:rPr lang="zh-TW" altLang="en-US" dirty="0"/>
              <a:t>操作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java -Xmx512M -Xms512M -jar minecraft_server.jar </a:t>
            </a:r>
            <a:r>
              <a:rPr lang="en-US" altLang="zh-TW" dirty="0" err="1" smtClean="0"/>
              <a:t>nogui</a:t>
            </a:r>
            <a:endParaRPr lang="en-US" altLang="zh-TW" dirty="0" smtClean="0"/>
          </a:p>
          <a:p>
            <a:r>
              <a:rPr lang="en-US" altLang="zh-TW" dirty="0" smtClean="0"/>
              <a:t>Java</a:t>
            </a:r>
            <a:r>
              <a:rPr lang="zh-TW" altLang="en-US" dirty="0" smtClean="0"/>
              <a:t>指令執行 </a:t>
            </a:r>
            <a:r>
              <a:rPr lang="en-US" altLang="zh-TW" dirty="0" smtClean="0"/>
              <a:t>jar</a:t>
            </a:r>
            <a:r>
              <a:rPr lang="zh-TW" altLang="en-US" dirty="0" smtClean="0"/>
              <a:t>檔 </a:t>
            </a:r>
            <a:r>
              <a:rPr lang="en-US" altLang="zh-TW" dirty="0" err="1" smtClean="0"/>
              <a:t>nogui</a:t>
            </a:r>
            <a:r>
              <a:rPr lang="zh-TW" altLang="en-US" dirty="0" smtClean="0"/>
              <a:t>為減少浪費顯卡資源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9218" name="Picture 2" descr="C://Users/darkness/AppData/Local/Temp/Garena/gxx/ScreenCapture/I13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0657"/>
            <a:ext cx="6781800" cy="423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3505200"/>
            <a:ext cx="7086600" cy="3810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76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-putty</a:t>
            </a:r>
            <a:r>
              <a:rPr lang="zh-TW" altLang="en-US" dirty="0"/>
              <a:t>操作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可以開始應用遊戲中的指令</a:t>
            </a:r>
            <a:endParaRPr lang="en-US" altLang="zh-TW" dirty="0"/>
          </a:p>
        </p:txBody>
      </p:sp>
      <p:pic>
        <p:nvPicPr>
          <p:cNvPr id="18438" name="Picture 6" descr="C://Users/darkness/AppData/Local/Temp/Garena/gxx/ScreenCapture/ea3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7696200" cy="48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57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連上伺服器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IP</a:t>
            </a:r>
            <a:r>
              <a:rPr lang="zh-TW" altLang="en-US" dirty="0" smtClean="0"/>
              <a:t>位置在這</a:t>
            </a:r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90872"/>
            <a:ext cx="8382000" cy="44671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62600" y="5486400"/>
            <a:ext cx="1600200" cy="1524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14467" y="441325"/>
            <a:ext cx="7270943" cy="840398"/>
          </a:xfrm>
        </p:spPr>
        <p:txBody>
          <a:bodyPr/>
          <a:lstStyle/>
          <a:p>
            <a:r>
              <a:rPr lang="zh-TW" altLang="en-US" dirty="0"/>
              <a:t>連上伺服器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End</a:t>
            </a:r>
            <a:br>
              <a:rPr lang="en-US" altLang="zh-TW" dirty="0" smtClean="0"/>
            </a:br>
            <a:r>
              <a:rPr lang="zh-TW" altLang="en-US" dirty="0" smtClean="0"/>
              <a:t>關伺服器記得輸入</a:t>
            </a:r>
            <a:r>
              <a:rPr lang="en-US" altLang="zh-TW" dirty="0" smtClean="0"/>
              <a:t>STOP</a:t>
            </a:r>
            <a:r>
              <a:rPr lang="zh-TW" altLang="en-US" dirty="0" smtClean="0"/>
              <a:t>會儲存資料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4" name="Picture 2" descr="C:\ProgramData\Garena\gxx\user\46782794\images\ec94efffc7fe4227c95a16f6d4e16d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200400"/>
            <a:ext cx="576414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ProgramData\Garena\gxx\user\46782794\images\5f01015dcb18e5e11efd4155a6fe110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71" y="3663496"/>
            <a:ext cx="5958043" cy="312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://Users/darkness/AppData/Local/Temp/Garena/gxx/ScreenCapture/ga32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167" y="0"/>
            <a:ext cx="5980833" cy="364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829800" y="2890995"/>
            <a:ext cx="1905000" cy="30940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7848600" y="5867400"/>
            <a:ext cx="3581400" cy="3810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sz="3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dirty="0" smtClean="0"/>
              <a:t>連上伺服器</a:t>
            </a:r>
            <a:endParaRPr lang="zh-TW" altLang="en-US" dirty="0"/>
          </a:p>
        </p:txBody>
      </p:sp>
      <p:pic>
        <p:nvPicPr>
          <p:cNvPr id="10" name="Picture 2" descr="C://Users/darkness/AppData/Local/Temp/Garena/gxx/ScreenCapture/ha320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2" y="3934865"/>
            <a:ext cx="4849747" cy="292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3253" y="4724400"/>
            <a:ext cx="4925947" cy="206790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996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</a:t>
            </a:r>
            <a:r>
              <a:rPr lang="zh-TW" altLang="en-US" dirty="0" smtClean="0"/>
              <a:t>作遇困難</a:t>
            </a:r>
            <a:r>
              <a:rPr lang="en-US" altLang="zh-TW" dirty="0" smtClean="0"/>
              <a:t>~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52286" y="1676400"/>
            <a:ext cx="10515600" cy="4343400"/>
          </a:xfrm>
        </p:spPr>
        <p:txBody>
          <a:bodyPr/>
          <a:lstStyle/>
          <a:p>
            <a:r>
              <a:rPr lang="en-US" altLang="zh-TW" dirty="0" smtClean="0"/>
              <a:t>EC2</a:t>
            </a:r>
            <a:r>
              <a:rPr lang="zh-TW" altLang="en-US" dirty="0" smtClean="0"/>
              <a:t>的虛擬主機沒有</a:t>
            </a:r>
            <a:r>
              <a:rPr lang="en-US" altLang="zh-TW" dirty="0" smtClean="0"/>
              <a:t>Java</a:t>
            </a:r>
            <a:r>
              <a:rPr lang="zh-TW" altLang="en-US" dirty="0"/>
              <a:t> </a:t>
            </a:r>
            <a:r>
              <a:rPr lang="zh-TW" altLang="en-US" dirty="0" smtClean="0"/>
              <a:t>，所以要先用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指令來下載才能用</a:t>
            </a:r>
            <a:r>
              <a:rPr lang="en-US" altLang="zh-TW" dirty="0" smtClean="0"/>
              <a:t>java</a:t>
            </a:r>
            <a:r>
              <a:rPr lang="zh-TW" altLang="en-US" dirty="0"/>
              <a:t>指令</a:t>
            </a:r>
            <a:r>
              <a:rPr lang="zh-TW" altLang="en-US" dirty="0" smtClean="0"/>
              <a:t> ，之後為了讓盜版可以連線，需要修改某些文件的資料，</a:t>
            </a:r>
            <a:r>
              <a:rPr lang="zh-TW" altLang="en-US" dirty="0"/>
              <a:t> </a:t>
            </a:r>
            <a:r>
              <a:rPr lang="en-US" altLang="zh-TW" dirty="0" err="1" smtClean="0"/>
              <a:t>serverproperties</a:t>
            </a:r>
            <a:r>
              <a:rPr lang="zh-TW" altLang="en-US" dirty="0" smtClean="0"/>
              <a:t>的檔案內</a:t>
            </a:r>
            <a:r>
              <a:rPr lang="en-US" altLang="zh-TW" dirty="0"/>
              <a:t>online-mode=true </a:t>
            </a:r>
            <a:r>
              <a:rPr lang="zh-TW" altLang="en-US" dirty="0" smtClean="0"/>
              <a:t>要改</a:t>
            </a:r>
            <a:r>
              <a:rPr lang="en-US" altLang="zh-TW" dirty="0" smtClean="0"/>
              <a:t>false</a:t>
            </a:r>
            <a:r>
              <a:rPr lang="zh-TW" altLang="en-US" dirty="0" smtClean="0"/>
              <a:t>，</a:t>
            </a:r>
            <a:r>
              <a:rPr lang="en-US" altLang="zh-TW" dirty="0" smtClean="0"/>
              <a:t>eula.txt </a:t>
            </a:r>
            <a:r>
              <a:rPr lang="zh-TW" altLang="en-US" dirty="0" smtClean="0"/>
              <a:t>的</a:t>
            </a:r>
            <a:r>
              <a:rPr lang="en-US" altLang="zh-TW" dirty="0" err="1" smtClean="0"/>
              <a:t>elua</a:t>
            </a:r>
            <a:r>
              <a:rPr lang="en-US" altLang="zh-TW" dirty="0" smtClean="0"/>
              <a:t>=false</a:t>
            </a:r>
            <a:r>
              <a:rPr lang="zh-TW" altLang="en-US" dirty="0" smtClean="0"/>
              <a:t>改</a:t>
            </a:r>
            <a:r>
              <a:rPr lang="en-US" altLang="zh-TW" dirty="0" smtClean="0"/>
              <a:t>true..</a:t>
            </a:r>
            <a:r>
              <a:rPr lang="zh-TW" altLang="en-US" dirty="0" smtClean="0"/>
              <a:t>等等</a:t>
            </a:r>
            <a:r>
              <a:rPr lang="zh-TW" altLang="en-US" dirty="0"/>
              <a:t>， </a:t>
            </a:r>
            <a:r>
              <a:rPr lang="zh-TW" altLang="en-US" dirty="0" smtClean="0"/>
              <a:t>皆</a:t>
            </a:r>
            <a:r>
              <a:rPr lang="zh-TW" altLang="en-US" dirty="0"/>
              <a:t>需</a:t>
            </a:r>
            <a:r>
              <a:rPr lang="zh-TW" altLang="en-US" dirty="0" smtClean="0"/>
              <a:t>要用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指令來處理，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很麻煩 </a:t>
            </a:r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15362" name="Picture 2" descr="C://Users/darkness/AppData/Local/Temp/Garena/gxx/ScreenCapture/ia3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5" y="2743200"/>
            <a:ext cx="6315075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4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91380"/>
            <a:ext cx="9671050" cy="1351116"/>
          </a:xfrm>
        </p:spPr>
        <p:txBody>
          <a:bodyPr/>
          <a:lstStyle/>
          <a:p>
            <a:r>
              <a:rPr lang="en-US" altLang="zh-TW" dirty="0" err="1" smtClean="0"/>
              <a:t>CloudWatch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400" y="1656443"/>
            <a:ext cx="2530919" cy="4840514"/>
          </a:xfrm>
        </p:spPr>
        <p:txBody>
          <a:bodyPr/>
          <a:lstStyle/>
          <a:p>
            <a:r>
              <a:rPr lang="zh-TW" altLang="en-US" dirty="0" smtClean="0"/>
              <a:t>主要使用是剛開啟後下載資料所消耗的網路資源</a:t>
            </a:r>
            <a:r>
              <a:rPr lang="en-US" altLang="zh-TW" dirty="0" smtClean="0"/>
              <a:t>,</a:t>
            </a:r>
            <a:r>
              <a:rPr lang="zh-TW" altLang="en-US" dirty="0" smtClean="0"/>
              <a:t>跟結束後的資料跟新</a:t>
            </a:r>
            <a:endParaRPr lang="zh-TW" altLang="en-US" dirty="0"/>
          </a:p>
        </p:txBody>
      </p:sp>
      <p:pic>
        <p:nvPicPr>
          <p:cNvPr id="23556" name="Picture 4" descr="C:\Users\darkness\AppData\Local\LINE\Cache\tmp\155920620924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689" y="1752600"/>
            <a:ext cx="9414339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2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91380"/>
            <a:ext cx="9671050" cy="1351116"/>
          </a:xfrm>
        </p:spPr>
        <p:txBody>
          <a:bodyPr/>
          <a:lstStyle/>
          <a:p>
            <a:r>
              <a:rPr lang="en-US" altLang="zh-TW" dirty="0" smtClean="0"/>
              <a:t>SIMPLE </a:t>
            </a:r>
            <a:r>
              <a:rPr lang="en-US" altLang="zh-TW" dirty="0"/>
              <a:t>MONTHLY CALCULATOR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400" y="2109049"/>
            <a:ext cx="3276600" cy="4896757"/>
          </a:xfrm>
        </p:spPr>
        <p:txBody>
          <a:bodyPr/>
          <a:lstStyle/>
          <a:p>
            <a:r>
              <a:rPr lang="zh-TW" altLang="en-US" dirty="0" smtClean="0"/>
              <a:t>都是消耗在</a:t>
            </a:r>
            <a:r>
              <a:rPr lang="en-US" altLang="zh-TW" dirty="0" smtClean="0"/>
              <a:t>EC2</a:t>
            </a:r>
            <a:r>
              <a:rPr lang="zh-TW" altLang="en-US" dirty="0" smtClean="0"/>
              <a:t>使用主機</a:t>
            </a:r>
            <a:r>
              <a:rPr lang="en-US" altLang="zh-TW" dirty="0" smtClean="0"/>
              <a:t>,</a:t>
            </a:r>
            <a:r>
              <a:rPr lang="zh-TW" altLang="en-US" dirty="0" smtClean="0"/>
              <a:t>金錢耗損根據網路的使用量跟時間成正比</a:t>
            </a:r>
            <a:endParaRPr lang="en-US" altLang="zh-TW" dirty="0"/>
          </a:p>
          <a:p>
            <a:r>
              <a:rPr lang="zh-TW" altLang="en-US" dirty="0" smtClean="0"/>
              <a:t>以</a:t>
            </a:r>
            <a:r>
              <a:rPr lang="en-US" altLang="zh-TW" dirty="0" smtClean="0"/>
              <a:t>5hr /week </a:t>
            </a:r>
            <a:r>
              <a:rPr lang="zh-TW" altLang="en-US" dirty="0" smtClean="0"/>
              <a:t>月繳估計</a:t>
            </a:r>
            <a:r>
              <a:rPr lang="en-US" altLang="zh-TW" dirty="0" smtClean="0"/>
              <a:t>7.33</a:t>
            </a:r>
            <a:r>
              <a:rPr lang="zh-TW" altLang="en-US" dirty="0" smtClean="0"/>
              <a:t>美元</a:t>
            </a:r>
            <a:r>
              <a:rPr lang="en-US" altLang="zh-TW" dirty="0" smtClean="0"/>
              <a:t>,</a:t>
            </a:r>
            <a:r>
              <a:rPr lang="zh-TW" altLang="en-US" dirty="0" smtClean="0"/>
              <a:t>以一群</a:t>
            </a:r>
            <a:r>
              <a:rPr lang="zh-TW" altLang="en-US" dirty="0"/>
              <a:t>朋</a:t>
            </a:r>
            <a:r>
              <a:rPr lang="zh-TW" altLang="en-US" dirty="0" smtClean="0"/>
              <a:t>友來玩算合理</a:t>
            </a:r>
            <a:endParaRPr lang="zh-TW" altLang="en-US" dirty="0"/>
          </a:p>
        </p:txBody>
      </p:sp>
      <p:pic>
        <p:nvPicPr>
          <p:cNvPr id="5" name="Picture 2" descr="C://Users/darkness/AppData/Local/Temp/Garena/gxx/ScreenCapture/aa3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2023103"/>
            <a:ext cx="8458200" cy="498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32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總結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6800" y="1981200"/>
            <a:ext cx="10287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        開</a:t>
            </a:r>
            <a:r>
              <a:rPr lang="zh-TW" altLang="en-US" sz="2800" dirty="0"/>
              <a:t>這</a:t>
            </a:r>
            <a:r>
              <a:rPr lang="zh-TW" altLang="en-US" sz="2800" dirty="0" smtClean="0"/>
              <a:t>個碰</a:t>
            </a:r>
            <a:r>
              <a:rPr lang="zh-TW" altLang="en-US" sz="2800" dirty="0"/>
              <a:t>到一些問題</a:t>
            </a:r>
            <a:r>
              <a:rPr lang="en-US" altLang="zh-TW" sz="2800" dirty="0" smtClean="0"/>
              <a:t>,</a:t>
            </a:r>
            <a:r>
              <a:rPr lang="zh-TW" altLang="en-US" sz="2800" dirty="0" smtClean="0"/>
              <a:t>也都是要自己去找解答</a:t>
            </a:r>
            <a:r>
              <a:rPr lang="en-US" altLang="zh-TW" sz="2800" dirty="0" smtClean="0"/>
              <a:t>,</a:t>
            </a:r>
            <a:r>
              <a:rPr lang="zh-TW" altLang="en-US" sz="2800" dirty="0" smtClean="0"/>
              <a:t>使用</a:t>
            </a:r>
            <a:r>
              <a:rPr lang="en-US" altLang="zh-TW" sz="2800" dirty="0" smtClean="0"/>
              <a:t>putty</a:t>
            </a:r>
            <a:r>
              <a:rPr lang="zh-TW" altLang="en-US" sz="2800" dirty="0" smtClean="0"/>
              <a:t>真的要對</a:t>
            </a:r>
            <a:r>
              <a:rPr lang="en-US" altLang="zh-TW" sz="2800" dirty="0" err="1" smtClean="0"/>
              <a:t>linux</a:t>
            </a:r>
            <a:r>
              <a:rPr lang="zh-TW" altLang="en-US" sz="2800" dirty="0"/>
              <a:t>一</a:t>
            </a:r>
            <a:r>
              <a:rPr lang="zh-TW" altLang="en-US" sz="2800" dirty="0" smtClean="0"/>
              <a:t>定</a:t>
            </a:r>
            <a:r>
              <a:rPr lang="zh-TW" altLang="en-US" sz="2800" dirty="0"/>
              <a:t>的</a:t>
            </a:r>
            <a:r>
              <a:rPr lang="zh-TW" altLang="en-US" sz="2800" dirty="0" smtClean="0"/>
              <a:t>瞭解比較好上手</a:t>
            </a:r>
            <a:r>
              <a:rPr lang="en-US" altLang="zh-TW" sz="2800" dirty="0" smtClean="0"/>
              <a:t>,</a:t>
            </a:r>
            <a:r>
              <a:rPr lang="zh-TW" altLang="en-US" sz="2800" dirty="0" smtClean="0"/>
              <a:t>這也順便訓練</a:t>
            </a:r>
            <a:r>
              <a:rPr lang="en-US" altLang="zh-TW" sz="2800" dirty="0" err="1" smtClean="0"/>
              <a:t>linux</a:t>
            </a:r>
            <a:r>
              <a:rPr lang="zh-TW" altLang="en-US" sz="2800" dirty="0"/>
              <a:t>指</a:t>
            </a:r>
            <a:r>
              <a:rPr lang="zh-TW" altLang="en-US" sz="2800" dirty="0" smtClean="0"/>
              <a:t>令</a:t>
            </a:r>
            <a:r>
              <a:rPr lang="en-US" altLang="zh-TW" sz="2800" dirty="0" smtClean="0"/>
              <a:t>,</a:t>
            </a:r>
            <a:r>
              <a:rPr lang="zh-TW" altLang="en-US" sz="2800" dirty="0"/>
              <a:t>如果偶爾開來玩還行</a:t>
            </a:r>
            <a:r>
              <a:rPr lang="en-US" altLang="zh-TW" sz="2800" dirty="0"/>
              <a:t>,</a:t>
            </a:r>
            <a:r>
              <a:rPr lang="zh-TW" altLang="en-US" sz="2800" dirty="0"/>
              <a:t>通常會忘記關的人真的會有危險</a:t>
            </a:r>
            <a:r>
              <a:rPr lang="en-US" altLang="zh-TW" sz="2800" dirty="0" smtClean="0"/>
              <a:t>,</a:t>
            </a:r>
            <a:r>
              <a:rPr lang="zh-TW" altLang="en-US" sz="2800" dirty="0" smtClean="0"/>
              <a:t>時間就是金錢這話在這應證</a:t>
            </a:r>
            <a:r>
              <a:rPr lang="en-US" altLang="zh-TW" sz="2800" dirty="0" smtClean="0"/>
              <a:t>,</a:t>
            </a:r>
            <a:r>
              <a:rPr lang="en-US" altLang="zh-TW" sz="2800" dirty="0" err="1" smtClean="0"/>
              <a:t>aws</a:t>
            </a:r>
            <a:r>
              <a:rPr lang="zh-TW" altLang="en-US" sz="2800" dirty="0"/>
              <a:t>固然是好用的平台</a:t>
            </a:r>
            <a:r>
              <a:rPr lang="en-US" altLang="zh-TW" sz="2800" dirty="0"/>
              <a:t>,</a:t>
            </a:r>
            <a:r>
              <a:rPr lang="zh-TW" altLang="en-US" sz="2800" dirty="0"/>
              <a:t>但如果想要一直使用免費的來使用</a:t>
            </a:r>
            <a:r>
              <a:rPr lang="en-US" altLang="zh-TW" sz="2800" dirty="0"/>
              <a:t>,</a:t>
            </a:r>
            <a:r>
              <a:rPr lang="zh-TW" altLang="en-US" sz="2800" dirty="0"/>
              <a:t>我不</a:t>
            </a:r>
            <a:r>
              <a:rPr lang="zh-TW" altLang="en-US" sz="2800" dirty="0" smtClean="0"/>
              <a:t>推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zh-TW" altLang="en-US" sz="2800" dirty="0" smtClean="0"/>
              <a:t>額外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感謝</a:t>
            </a:r>
            <a:r>
              <a:rPr lang="en-US" altLang="zh-TW" sz="2800" dirty="0" err="1"/>
              <a:t>A</a:t>
            </a:r>
            <a:r>
              <a:rPr lang="en-US" altLang="zh-TW" sz="2800" dirty="0" err="1" smtClean="0"/>
              <a:t>rh</a:t>
            </a:r>
            <a:r>
              <a:rPr lang="en-US" altLang="zh-TW" sz="2800" dirty="0" smtClean="0"/>
              <a:t> Win</a:t>
            </a:r>
            <a:r>
              <a:rPr lang="zh-TW" altLang="en-US" sz="2800" dirty="0" smtClean="0"/>
              <a:t>借我</a:t>
            </a:r>
            <a:r>
              <a:rPr lang="en-US" altLang="zh-TW" sz="2800" dirty="0" smtClean="0"/>
              <a:t>AWS</a:t>
            </a:r>
            <a:r>
              <a:rPr lang="zh-TW" altLang="en-US" sz="2800" dirty="0" smtClean="0"/>
              <a:t>帳號 </a:t>
            </a:r>
            <a:r>
              <a:rPr lang="en-US" altLang="zh-TW" sz="2800" dirty="0" smtClean="0"/>
              <a:t>,</a:t>
            </a:r>
            <a:r>
              <a:rPr lang="zh-TW" altLang="en-US" sz="2800" dirty="0" smtClean="0"/>
              <a:t>我的已經破產無法登入</a:t>
            </a:r>
            <a:endParaRPr lang="zh-TW" altLang="en-US" sz="2800" dirty="0"/>
          </a:p>
          <a:p>
            <a:endParaRPr lang="zh-TW" altLang="en-US" sz="2800" dirty="0"/>
          </a:p>
        </p:txBody>
      </p:sp>
      <p:pic>
        <p:nvPicPr>
          <p:cNvPr id="1026" name="Picture 2" descr="C:\Users\darkness\AppData\Local\LINE\Cache\tmp\15592075975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4541582"/>
            <a:ext cx="4991100" cy="237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00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 smtClean="0"/>
              <a:t>參考資料</a:t>
            </a:r>
            <a:endParaRPr lang="zh-TW" alt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1066800" y="1981200"/>
            <a:ext cx="10287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hlinkClick r:id="rId3"/>
              </a:rPr>
              <a:t>https://www.youtube.com/watch?v=XGVOfm8VMTU</a:t>
            </a:r>
            <a:endParaRPr lang="en-US" altLang="zh-TW" sz="2800" dirty="0"/>
          </a:p>
          <a:p>
            <a:r>
              <a:rPr lang="en-US" altLang="zh-TW" sz="2800" dirty="0">
                <a:hlinkClick r:id="rId4"/>
              </a:rPr>
              <a:t>https://forum.gamer.com.tw/Co.php?bsn=18673&amp;sn=435676</a:t>
            </a:r>
            <a:endParaRPr lang="en-US" altLang="zh-TW" sz="2800" dirty="0"/>
          </a:p>
          <a:p>
            <a:r>
              <a:rPr lang="en-US" altLang="zh-TW" sz="2800" dirty="0">
                <a:hlinkClick r:id="rId5"/>
              </a:rPr>
              <a:t>https://puttygen.com/download.php?val=49</a:t>
            </a:r>
            <a:endParaRPr lang="en-US" altLang="zh-TW" sz="2800" dirty="0"/>
          </a:p>
          <a:p>
            <a:r>
              <a:rPr lang="en-US" altLang="zh-TW" sz="2800" dirty="0">
                <a:hlinkClick r:id="rId6"/>
              </a:rPr>
              <a:t>https://www.youtube.com/watch?v=FHwBjKrLh-k</a:t>
            </a:r>
            <a:endParaRPr lang="zh-TW" altLang="en-US" sz="2800" dirty="0"/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6960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架設伺服器進行多人連線</a:t>
            </a:r>
            <a:r>
              <a:rPr lang="en-US" altLang="zh-TW" dirty="0"/>
              <a:t>-Hamachi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先前跟同學連線都使用</a:t>
            </a:r>
            <a:r>
              <a:rPr lang="en-US" altLang="zh-TW" dirty="0" smtClean="0"/>
              <a:t>Hamachi</a:t>
            </a:r>
            <a:r>
              <a:rPr lang="zh-TW" altLang="en-US" dirty="0"/>
              <a:t>建立虛擬區域網</a:t>
            </a:r>
            <a:r>
              <a:rPr lang="zh-TW" altLang="en-US" dirty="0" smtClean="0"/>
              <a:t>路，</a:t>
            </a:r>
            <a:r>
              <a:rPr lang="zh-TW" altLang="en-US" dirty="0"/>
              <a:t>其中必須一個人建立新網路，而其他人則是加入該網路，才可進入多人遊戲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>
                <a:solidFill>
                  <a:srgbClr val="92D050"/>
                </a:solidFill>
              </a:rPr>
              <a:t>優點</a:t>
            </a:r>
            <a:r>
              <a:rPr lang="en-US" altLang="zh-TW" dirty="0" smtClean="0"/>
              <a:t>:</a:t>
            </a:r>
            <a:r>
              <a:rPr lang="zh-TW" altLang="en-US" dirty="0" smtClean="0"/>
              <a:t>方便快速，簡易操作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缺點</a:t>
            </a:r>
            <a:r>
              <a:rPr lang="en-US" altLang="zh-TW" dirty="0" smtClean="0"/>
              <a:t>:</a:t>
            </a:r>
            <a:r>
              <a:rPr lang="zh-TW" altLang="en-US" dirty="0" smtClean="0"/>
              <a:t>當伺服端斷線，其他玩家跟著遭殃，人數不能多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2050" name="Picture 2" descr="C://Users/darkness/AppData/Local/Temp/Garena/gxx/ScreenCapture/t13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2531143"/>
            <a:ext cx="2819400" cy="429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0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EC2</a:t>
            </a:r>
            <a:r>
              <a:rPr lang="zh-TW" altLang="en-US" dirty="0" smtClean="0"/>
              <a:t>建虛擬機作為伺服器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選用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的免費伺服器，用</a:t>
            </a:r>
            <a:r>
              <a:rPr lang="en-US" altLang="zh-TW" dirty="0" smtClean="0"/>
              <a:t>putty</a:t>
            </a:r>
            <a:r>
              <a:rPr lang="zh-TW" altLang="en-US" dirty="0" smtClean="0"/>
              <a:t>來做操作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優</a:t>
            </a:r>
            <a:r>
              <a:rPr lang="en-US" altLang="zh-TW" dirty="0" smtClean="0"/>
              <a:t>:</a:t>
            </a:r>
            <a:r>
              <a:rPr lang="zh-TW" altLang="en-US" dirty="0" smtClean="0"/>
              <a:t>伺服端較為穩定，嘗試不同做法，資料保護較為安全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7005"/>
            <a:ext cx="5285509" cy="3031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3843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r>
              <a:rPr lang="en-US" altLang="zh-TW" dirty="0" smtClean="0"/>
              <a:t>-EC2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選免費的使用</a:t>
            </a:r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" y="2212268"/>
            <a:ext cx="8717127" cy="46457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7" name="Rectangle 6"/>
          <p:cNvSpPr/>
          <p:nvPr/>
        </p:nvSpPr>
        <p:spPr>
          <a:xfrm>
            <a:off x="7543800" y="3848100"/>
            <a:ext cx="838200" cy="4953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47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r>
              <a:rPr lang="en-US" altLang="zh-TW" dirty="0" smtClean="0"/>
              <a:t>-EC2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7" name="Rectangle 6"/>
          <p:cNvSpPr/>
          <p:nvPr/>
        </p:nvSpPr>
        <p:spPr>
          <a:xfrm>
            <a:off x="7543800" y="3848100"/>
            <a:ext cx="838200" cy="4953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" y="1459487"/>
            <a:ext cx="10109200" cy="53876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05800" y="6248400"/>
            <a:ext cx="1752600" cy="2286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768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r>
              <a:rPr lang="en-US" altLang="zh-TW" dirty="0" smtClean="0"/>
              <a:t>-EC2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方便記錄隨意打</a:t>
            </a:r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7" name="Rectangle 6"/>
          <p:cNvSpPr/>
          <p:nvPr/>
        </p:nvSpPr>
        <p:spPr>
          <a:xfrm>
            <a:off x="7543800" y="3848100"/>
            <a:ext cx="838200" cy="4953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71352"/>
            <a:ext cx="8686799" cy="46295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86600" y="6248400"/>
            <a:ext cx="1600200" cy="3810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07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r>
              <a:rPr lang="en-US" altLang="zh-TW" dirty="0" smtClean="0"/>
              <a:t>-EC2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447800"/>
            <a:ext cx="10058400" cy="4343400"/>
          </a:xfrm>
        </p:spPr>
        <p:txBody>
          <a:bodyPr/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開</a:t>
            </a:r>
            <a:r>
              <a:rPr lang="en-US" altLang="zh-TW" dirty="0" smtClean="0"/>
              <a:t>port 22    </a:t>
            </a:r>
          </a:p>
          <a:p>
            <a:r>
              <a:rPr lang="en-US" altLang="zh-TW" dirty="0" smtClean="0"/>
              <a:t>Minecraft</a:t>
            </a:r>
            <a:r>
              <a:rPr lang="zh-TW" altLang="en-US" dirty="0"/>
              <a:t>是</a:t>
            </a:r>
            <a:r>
              <a:rPr lang="zh-TW" altLang="en-US" dirty="0" smtClean="0"/>
              <a:t>用 </a:t>
            </a:r>
            <a:r>
              <a:rPr lang="en-US" altLang="zh-TW" dirty="0" smtClean="0"/>
              <a:t>port 25565 </a:t>
            </a:r>
            <a:r>
              <a:rPr lang="zh-TW" altLang="en-US" dirty="0" smtClean="0"/>
              <a:t>連線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7" name="Rectangle 6"/>
          <p:cNvSpPr/>
          <p:nvPr/>
        </p:nvSpPr>
        <p:spPr>
          <a:xfrm>
            <a:off x="7543800" y="3848100"/>
            <a:ext cx="838200" cy="4953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67073"/>
            <a:ext cx="8381999" cy="4467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sp>
        <p:nvSpPr>
          <p:cNvPr id="4" name="Rectangle 3"/>
          <p:cNvSpPr/>
          <p:nvPr/>
        </p:nvSpPr>
        <p:spPr>
          <a:xfrm>
            <a:off x="1371600" y="4953000"/>
            <a:ext cx="5029200" cy="457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69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r>
              <a:rPr lang="en-US" altLang="zh-TW" dirty="0" smtClean="0"/>
              <a:t>-EC2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最後要</a:t>
            </a:r>
            <a:r>
              <a:rPr lang="en-US" altLang="zh-TW" dirty="0" smtClean="0"/>
              <a:t>key pair </a:t>
            </a:r>
            <a:r>
              <a:rPr lang="zh-TW" altLang="en-US" dirty="0" smtClean="0"/>
              <a:t>用來作認證登入</a:t>
            </a:r>
            <a:r>
              <a:rPr lang="zh-TW" altLang="en-US" dirty="0"/>
              <a:t> </a:t>
            </a:r>
            <a:r>
              <a:rPr lang="en-US" altLang="zh-TW" dirty="0" smtClean="0"/>
              <a:t>,</a:t>
            </a:r>
            <a:r>
              <a:rPr lang="zh-TW" altLang="en-US" dirty="0" smtClean="0"/>
              <a:t>下載他之後會用到</a:t>
            </a:r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8" name="Picture 2" descr="C://Users/darkness/AppData/Local/Temp/Garena/gxx/ScreenCapture/J13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" y="2091008"/>
            <a:ext cx="6629400" cy="479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34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籃球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_16x9.potx" id="{DCF2C791-EE76-41C3-9BB0-21CE31E0B312}" vid="{AA4094CD-6F6C-4074-B677-74FA5D2823E5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f583bd66513a361a730282b6a794e35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841151cf538834e171094e4faaf2d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此值指出存檔或修訂次數。應用程式會在每次修訂後更新此值。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94A7E-DAA4-49A6-A2E1-C4E8E87306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68D310D-4A5D-4E4B-9AC7-1412ED7A3017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490F993-4A60-4320-8214-6C61F2B2D8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867</Words>
  <Application>Microsoft Office PowerPoint</Application>
  <PresentationFormat>Widescreen</PresentationFormat>
  <Paragraphs>124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Microsoft JhengHei UI</vt:lpstr>
      <vt:lpstr>Arial</vt:lpstr>
      <vt:lpstr>Franklin Gothic Medium</vt:lpstr>
      <vt:lpstr>籃球 16x9</vt:lpstr>
      <vt:lpstr>雲端應用-minecraft伺服器</vt:lpstr>
      <vt:lpstr>Minecraft</vt:lpstr>
      <vt:lpstr>架設伺服器進行多人連線-Hamachi</vt:lpstr>
      <vt:lpstr>使用EC2建虛擬機作為伺服器</vt:lpstr>
      <vt:lpstr>實作-EC2</vt:lpstr>
      <vt:lpstr>實作-EC2</vt:lpstr>
      <vt:lpstr>實作-EC2</vt:lpstr>
      <vt:lpstr>實作-EC2</vt:lpstr>
      <vt:lpstr>實作-EC2</vt:lpstr>
      <vt:lpstr>實作EC2</vt:lpstr>
      <vt:lpstr>實作-EC2</vt:lpstr>
      <vt:lpstr>實作-putty操作</vt:lpstr>
      <vt:lpstr>實作-putty操作</vt:lpstr>
      <vt:lpstr>實作-putty操作</vt:lpstr>
      <vt:lpstr>實作-putty操作</vt:lpstr>
      <vt:lpstr>實作-putty操作</vt:lpstr>
      <vt:lpstr>實作-putty操作</vt:lpstr>
      <vt:lpstr>實作-putty操作</vt:lpstr>
      <vt:lpstr>實作-putty操作</vt:lpstr>
      <vt:lpstr>實作-putty操作</vt:lpstr>
      <vt:lpstr>實作-putty操作</vt:lpstr>
      <vt:lpstr>連上伺服器</vt:lpstr>
      <vt:lpstr>連上伺服器</vt:lpstr>
      <vt:lpstr>實作遇困難~</vt:lpstr>
      <vt:lpstr>CloudWatch</vt:lpstr>
      <vt:lpstr>SIMPLE MONTHLY CALCULATOR</vt:lpstr>
      <vt:lpstr>總結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2013-07-31T01:42:28Z</dcterms:created>
  <dcterms:modified xsi:type="dcterms:W3CDTF">2019-09-05T07:35:00Z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</Properties>
</file>